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2398" r:id="rId1"/>
  </p:sldMasterIdLst>
  <p:notesMasterIdLst>
    <p:notesMasterId r:id="rId9"/>
  </p:notesMasterIdLst>
  <p:sldIdLst>
    <p:sldId id="1131" r:id="rId2"/>
    <p:sldId id="1132" r:id="rId3"/>
    <p:sldId id="1133" r:id="rId4"/>
    <p:sldId id="1134" r:id="rId5"/>
    <p:sldId id="1135" r:id="rId6"/>
    <p:sldId id="1136" r:id="rId7"/>
    <p:sldId id="1137" r:id="rId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9" autoAdjust="0"/>
    <p:restoredTop sz="83813" autoAdjust="0"/>
  </p:normalViewPr>
  <p:slideViewPr>
    <p:cSldViewPr>
      <p:cViewPr varScale="1">
        <p:scale>
          <a:sx n="111" d="100"/>
          <a:sy n="111" d="100"/>
        </p:scale>
        <p:origin x="12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7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95C77B5-5346-4EA0-8F9E-1C52A441A320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C708D24-00C2-42EF-95FD-46CE7425E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1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CCB9E76-30D1-48E5-81B5-9F57DDBAE34E}" type="slidenum">
              <a:rPr lang="en-US" altLang="en-US" sz="1200">
                <a:solidFill>
                  <a:prstClr val="black"/>
                </a:solidFill>
              </a:rPr>
              <a:pPr/>
              <a:t>6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84D6FF5-FB63-4B9B-94A6-E9DE966D01FD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668B439B-8107-49F7-8738-9F23F3C8D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55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C015422A-CFDB-4F09-A965-1CD1C6D0BDDE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8EECB0FE-19BD-4352-9B62-9E2DE334F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12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8284FEB-6265-4977-B940-E45786413880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AD0BAA6D-0045-4020-BCD9-20CABAB882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17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6DB67EF-79EA-4BA4-9A13-4F0FCD4DF385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8CE9DD2E-4346-441F-A05B-B857CC43C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76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AEF7DE7-0A8F-4972-AF98-B94B37D577FA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793E2FD-44AF-49B2-9E96-A79657704C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16F08AE-7DBA-411C-BB96-CED61A67715C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2445E7CE-69F6-47FC-8D20-7E09D90D5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43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FAEFD81-B443-4E4F-B05A-44DFBF9E156A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8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F5EB7373-9EEB-45DF-A75F-07673B1C68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5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DED7C970-19F2-4761-A937-185E79289E64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4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91502A77-F630-4A8F-9937-C5AB96B746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62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E3A43F8-F931-4E44-9823-8CF9B8A3BDA5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3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759A99B8-FF78-454B-B2A1-54E6EB797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8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38AB36E-AE57-4DD5-ABF4-15CF5F33FD82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917C5947-DF9D-400A-AE1E-6EA7B9FA17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5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E9F16704-26E3-47D4-BCEF-9990F2238B50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6" name="Footer Placeholder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fld id="{BF95CF39-FEEF-41BA-B0EC-EAA7DDF000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81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54843E4-ABEB-43E7-9DC0-7ECADE899D60}" type="datetimeFigureOut">
              <a:rPr lang="en-US" altLang="en-US"/>
              <a:pPr>
                <a:defRPr/>
              </a:pPr>
              <a:t>6/12/2018</a:t>
            </a:fld>
            <a:endParaRPr lang="en-US" altLang="en-US"/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E9EE249-7107-4AA9-9B7E-D28A98E1941E}" type="slidenum">
              <a:rPr lang="en-US" altLang="en-US" smtClean="0"/>
              <a:pPr/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946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2399" r:id="rId1"/>
    <p:sldLayoutId id="2147502400" r:id="rId2"/>
    <p:sldLayoutId id="2147502401" r:id="rId3"/>
    <p:sldLayoutId id="2147502402" r:id="rId4"/>
    <p:sldLayoutId id="2147502403" r:id="rId5"/>
    <p:sldLayoutId id="2147502404" r:id="rId6"/>
    <p:sldLayoutId id="2147502405" r:id="rId7"/>
    <p:sldLayoutId id="2147502406" r:id="rId8"/>
    <p:sldLayoutId id="2147502407" r:id="rId9"/>
    <p:sldLayoutId id="2147502408" r:id="rId10"/>
    <p:sldLayoutId id="21475024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888" y="2362200"/>
            <a:ext cx="7907337" cy="212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CN" altLang="en-US" sz="4400" b="1" kern="0" dirty="0">
                <a:solidFill>
                  <a:prstClr val="white"/>
                </a:solidFill>
                <a:latin typeface="TSC UKai M TT"/>
              </a:rPr>
              <a:t>開我的眼，使我看見 </a:t>
            </a:r>
            <a:endParaRPr kumimoji="0" lang="en-US" altLang="zh-CN" sz="4400" b="1" kern="0" dirty="0">
              <a:solidFill>
                <a:prstClr val="white"/>
              </a:solidFill>
              <a:latin typeface="TSC UKai M TT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4400" b="1" kern="0" dirty="0">
                <a:solidFill>
                  <a:prstClr val="white"/>
                </a:solidFill>
                <a:latin typeface="TSC UKai M TT"/>
              </a:rPr>
              <a:t>(hymn 354)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CN" sz="4400" b="1" kern="0" dirty="0">
                <a:solidFill>
                  <a:srgbClr val="FFFF00"/>
                </a:solidFill>
                <a:latin typeface="TSC UKai M TT"/>
              </a:rPr>
              <a:t>Open my eyes that I may see</a:t>
            </a:r>
          </a:p>
        </p:txBody>
      </p:sp>
    </p:spTree>
    <p:extLst>
      <p:ext uri="{BB962C8B-B14F-4D97-AF65-F5344CB8AC3E}">
        <p14:creationId xmlns:p14="http://schemas.microsoft.com/office/powerpoint/2010/main" val="64640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8001000" y="2438400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endParaRPr kumimoji="0" lang="zh-CN" altLang="en-US" sz="2400" smtClean="0">
              <a:solidFill>
                <a:srgbClr val="000000"/>
              </a:solidFill>
              <a:latin typeface="Times New Roman" panose="02020603050405020304" pitchFamily="18" charset="0"/>
              <a:ea typeface="TSC UKai M TT" charset="-122"/>
            </a:endParaRP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228600" y="381000"/>
            <a:ext cx="8763000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Gill Sans Ultra Bold" pitchFamily="34" charset="0"/>
              </a:rPr>
              <a:t>開我的眼使我看見   </a:t>
            </a:r>
          </a:p>
          <a:p>
            <a:pPr algn="ctr" eaLnBrk="1" hangingPunct="1"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Gill Sans Ultra Bold" pitchFamily="34" charset="0"/>
              </a:rPr>
              <a:t>神的真理為我彰顯</a:t>
            </a: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Gill Sans Ultra Bold" pitchFamily="34" charset="0"/>
              </a:rPr>
              <a:t>求主賜我那奇妙祕鑰</a:t>
            </a:r>
          </a:p>
          <a:p>
            <a:pPr algn="ctr" eaLnBrk="1" hangingPunct="1"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Gill Sans Ultra Bold" pitchFamily="34" charset="0"/>
              </a:rPr>
              <a:t>使我自由解我捆鎖</a:t>
            </a: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eyes that I may see</a:t>
            </a: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Glimpses of truth you have for me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Place in my hands the wonderful key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That shall unlock and set me free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ChangeArrowheads="1"/>
          </p:cNvSpPr>
          <p:nvPr/>
        </p:nvSpPr>
        <p:spPr bwMode="auto">
          <a:xfrm>
            <a:off x="2100263" y="1143000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3427" name="Rectangle 5"/>
          <p:cNvSpPr>
            <a:spLocks noChangeArrowheads="1"/>
          </p:cNvSpPr>
          <p:nvPr/>
        </p:nvSpPr>
        <p:spPr bwMode="auto">
          <a:xfrm>
            <a:off x="1524000" y="838200"/>
            <a:ext cx="6454775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我今默然專心等候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惟願我主旨意成就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懇求聖靈開我的眼</a:t>
            </a:r>
            <a:endParaRPr lang="en-US" altLang="zh-TW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光照引領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Silently now I wait for you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Ready my God your will to do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eyes illumine me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Spirit divine</a:t>
            </a:r>
            <a:endParaRPr kumimoji="0" lang="zh-CN" altLang="en-US" sz="4800" smtClean="0">
              <a:solidFill>
                <a:srgbClr val="000000"/>
              </a:solidFill>
              <a:latin typeface="TSC UKai M T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70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ChangeArrowheads="1"/>
          </p:cNvSpPr>
          <p:nvPr/>
        </p:nvSpPr>
        <p:spPr bwMode="auto">
          <a:xfrm>
            <a:off x="165100" y="685800"/>
            <a:ext cx="857885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開我耳朵使我聼見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恩主所賜真理之言</a:t>
            </a:r>
          </a:p>
          <a:p>
            <a:pPr algn="ctr" eaLnBrk="1" hangingPunct="1"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當賜佳音蕩漾我耳中</a:t>
            </a:r>
          </a:p>
          <a:p>
            <a:pPr algn="ctr" eaLnBrk="1" hangingPunct="1"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一切虛假頓失影蹤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ears that I may hear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Voices of truth so sharp and clear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And while the message sounds in my ear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Everything else will disappear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ChangeArrowheads="1"/>
          </p:cNvSpPr>
          <p:nvPr/>
        </p:nvSpPr>
        <p:spPr bwMode="auto">
          <a:xfrm>
            <a:off x="-76200" y="26988"/>
            <a:ext cx="1841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4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1905000" y="762000"/>
            <a:ext cx="6281738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我今默然專心等候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惟願我主旨意成就</a:t>
            </a:r>
            <a:endParaRPr kumimoji="0" lang="en-US" altLang="zh-CN" sz="4000" b="1" smtClean="0">
              <a:solidFill>
                <a:prstClr val="white"/>
              </a:solidFill>
              <a:latin typeface="TSC UKai M TT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懇求聖靈開我耳朵</a:t>
            </a:r>
            <a:endParaRPr kumimoji="0" lang="en-US" altLang="zh-CN" sz="4000" b="1" smtClean="0">
              <a:solidFill>
                <a:prstClr val="white"/>
              </a:solidFill>
              <a:latin typeface="TSC UKai M TT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光照引領</a:t>
            </a:r>
            <a:endParaRPr kumimoji="0" lang="en-US" altLang="zh-CN" sz="4000" b="1" smtClean="0">
              <a:solidFill>
                <a:prstClr val="white"/>
              </a:solidFill>
              <a:latin typeface="TSC UKai M TT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Silently now I wait for you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Ready my God you will to do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ears illumine me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en-US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Spirit divine</a:t>
            </a:r>
            <a:endParaRPr kumimoji="0" lang="en-US" altLang="zh-CN" sz="4800" smtClean="0">
              <a:solidFill>
                <a:srgbClr val="000000"/>
              </a:solidFill>
              <a:latin typeface="TSC UKai M TT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266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762000" y="0"/>
            <a:ext cx="184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6499" name="Rectangle 1"/>
          <p:cNvSpPr>
            <a:spLocks noChangeArrowheads="1"/>
          </p:cNvSpPr>
          <p:nvPr/>
        </p:nvSpPr>
        <p:spPr bwMode="auto">
          <a:xfrm>
            <a:off x="1752600" y="304800"/>
            <a:ext cx="71659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開我的口使我宣揚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真理福音傳到各方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開啓我心充滿主的恩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CN" altLang="en-US" sz="4000" b="1" smtClean="0">
                <a:solidFill>
                  <a:prstClr val="white"/>
                </a:solidFill>
                <a:latin typeface="TSC UKai M TT" charset="-122"/>
              </a:rPr>
              <a:t>將主大愛分給世人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mouth let me declare 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Words of assurance everywhere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heart and let me prepare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Your loving kindness to share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ChangeArrowheads="1"/>
          </p:cNvSpPr>
          <p:nvPr/>
        </p:nvSpPr>
        <p:spPr bwMode="auto">
          <a:xfrm>
            <a:off x="1524000" y="0"/>
            <a:ext cx="1841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smtClean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7523" name="Rectangle 1"/>
          <p:cNvSpPr>
            <a:spLocks noChangeArrowheads="1"/>
          </p:cNvSpPr>
          <p:nvPr/>
        </p:nvSpPr>
        <p:spPr bwMode="auto">
          <a:xfrm>
            <a:off x="2514600" y="381000"/>
            <a:ext cx="645477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我今默然專心等候</a:t>
            </a:r>
            <a:endParaRPr lang="en-US" altLang="zh-CN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惟願我主旨意成就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懇求聖靈開我的心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4000" b="1" smtClean="0">
                <a:solidFill>
                  <a:prstClr val="white"/>
                </a:solidFill>
                <a:latin typeface="Times New Roman" panose="02020603050405020304" pitchFamily="18" charset="0"/>
              </a:rPr>
              <a:t>光照引領</a:t>
            </a:r>
            <a:endParaRPr lang="en-US" altLang="en-US" sz="4000" b="1" smtClean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Silently now I wait for you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Ready my God your will to do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Open my heart illumine me</a:t>
            </a:r>
            <a:endParaRPr lang="zh-CN" altLang="en-US" sz="400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smtClean="0">
                <a:solidFill>
                  <a:srgbClr val="FFFF00"/>
                </a:solidFill>
                <a:latin typeface="Times New Roman" panose="02020603050405020304" pitchFamily="18" charset="0"/>
              </a:rPr>
              <a:t>Spirit divine</a:t>
            </a:r>
          </a:p>
        </p:txBody>
      </p:sp>
    </p:spTree>
    <p:extLst>
      <p:ext uri="{BB962C8B-B14F-4D97-AF65-F5344CB8AC3E}">
        <p14:creationId xmlns:p14="http://schemas.microsoft.com/office/powerpoint/2010/main" val="263889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7176</TotalTime>
  <Words>340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新細明體</vt:lpstr>
      <vt:lpstr>Arial</vt:lpstr>
      <vt:lpstr>Calibri</vt:lpstr>
      <vt:lpstr>Gill Sans Ultra Bold</vt:lpstr>
      <vt:lpstr>Times New Roman</vt:lpstr>
      <vt:lpstr>TSC UKai M TT</vt:lpstr>
      <vt:lpstr>17_Office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482</cp:revision>
  <dcterms:created xsi:type="dcterms:W3CDTF">1999-09-19T02:56:02Z</dcterms:created>
  <dcterms:modified xsi:type="dcterms:W3CDTF">2018-06-13T01:19:34Z</dcterms:modified>
</cp:coreProperties>
</file>