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02398" r:id="rId1"/>
  </p:sldMasterIdLst>
  <p:notesMasterIdLst>
    <p:notesMasterId r:id="rId9"/>
  </p:notesMasterIdLst>
  <p:sldIdLst>
    <p:sldId id="1131" r:id="rId2"/>
    <p:sldId id="1132" r:id="rId3"/>
    <p:sldId id="1133" r:id="rId4"/>
    <p:sldId id="1134" r:id="rId5"/>
    <p:sldId id="1135" r:id="rId6"/>
    <p:sldId id="1136" r:id="rId7"/>
    <p:sldId id="1137" r:id="rId8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760000"/>
    <a:srgbClr val="CC0066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39" autoAdjust="0"/>
    <p:restoredTop sz="83813" autoAdjust="0"/>
  </p:normalViewPr>
  <p:slideViewPr>
    <p:cSldViewPr>
      <p:cViewPr varScale="1">
        <p:scale>
          <a:sx n="111" d="100"/>
          <a:sy n="111" d="100"/>
        </p:scale>
        <p:origin x="126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2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07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9ABC6D62-51A6-4A0E-AFA2-816619D36A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7E27E7C-D902-4CC3-9773-D0DF910325B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95C77B5-5346-4EA0-8F9E-1C52A441A320}" type="datetimeFigureOut">
              <a:rPr lang="en-US" altLang="en-US"/>
              <a:pPr>
                <a:defRPr/>
              </a:pPr>
              <a:t>6/12/2018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5B2DBB8C-BC07-4745-8873-12FD028D250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9433E1C5-608D-4993-8937-FC372A33A5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833B149-EF11-415B-9EB5-7BA5CD54251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3E3FA83-89B6-4F3B-AE12-05F9275CB6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C708D24-00C2-42EF-95FD-46CE7425ED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1107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146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0CCB9E76-30D1-48E5-81B5-9F57DDBAE34E}" type="slidenum">
              <a:rPr lang="en-US" altLang="en-US" sz="1200">
                <a:solidFill>
                  <a:prstClr val="black"/>
                </a:solidFill>
              </a:rPr>
              <a:pPr/>
              <a:t>6</a:t>
            </a:fld>
            <a:endParaRPr lang="en-US" altLang="en-US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56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F84D6FF5-FB63-4B9B-94A6-E9DE966D01FD}" type="datetimeFigureOut">
              <a:rPr lang="en-US" altLang="en-US"/>
              <a:pPr>
                <a:defRPr/>
              </a:pPr>
              <a:t>6/12/2018</a:t>
            </a:fld>
            <a:endParaRPr lang="en-US" alt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668B439B-8107-49F7-8738-9F23F3C8D6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5553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C015422A-CFDB-4F09-A965-1CD1C6D0BDDE}" type="datetimeFigureOut">
              <a:rPr lang="en-US" altLang="en-US"/>
              <a:pPr>
                <a:defRPr/>
              </a:pPr>
              <a:t>6/12/2018</a:t>
            </a:fld>
            <a:endParaRPr lang="en-US" alt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8EECB0FE-19BD-4352-9B62-9E2DE334FF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7126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E8284FEB-6265-4977-B940-E45786413880}" type="datetimeFigureOut">
              <a:rPr lang="en-US" altLang="en-US"/>
              <a:pPr>
                <a:defRPr/>
              </a:pPr>
              <a:t>6/12/2018</a:t>
            </a:fld>
            <a:endParaRPr lang="en-US" alt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AD0BAA6D-0045-4020-BCD9-20CABAB882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6171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76DB67EF-79EA-4BA4-9A13-4F0FCD4DF385}" type="datetimeFigureOut">
              <a:rPr lang="en-US" altLang="en-US"/>
              <a:pPr>
                <a:defRPr/>
              </a:pPr>
              <a:t>6/12/2018</a:t>
            </a:fld>
            <a:endParaRPr lang="en-US" alt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8CE9DD2E-4346-441F-A05B-B857CC43CB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1768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6AEF7DE7-0A8F-4972-AF98-B94B37D577FA}" type="datetimeFigureOut">
              <a:rPr lang="en-US" altLang="en-US"/>
              <a:pPr>
                <a:defRPr/>
              </a:pPr>
              <a:t>6/12/2018</a:t>
            </a:fld>
            <a:endParaRPr lang="en-US" alt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B793E2FD-44AF-49B2-9E96-A79657704C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69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316F08AE-7DBA-411C-BB96-CED61A67715C}" type="datetimeFigureOut">
              <a:rPr lang="en-US" altLang="en-US"/>
              <a:pPr>
                <a:defRPr/>
              </a:pPr>
              <a:t>6/12/2018</a:t>
            </a:fld>
            <a:endParaRPr lang="en-US" altLang="en-US"/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2445E7CE-69F6-47FC-8D20-7E09D90D51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943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3FAEFD81-B443-4E4F-B05A-44DFBF9E156A}" type="datetimeFigureOut">
              <a:rPr lang="en-US" altLang="en-US"/>
              <a:pPr>
                <a:defRPr/>
              </a:pPr>
              <a:t>6/12/2018</a:t>
            </a:fld>
            <a:endParaRPr lang="en-US" altLang="en-US"/>
          </a:p>
        </p:txBody>
      </p:sp>
      <p:sp>
        <p:nvSpPr>
          <p:cNvPr id="8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F5EB7373-9EEB-45DF-A75F-07673B1C68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4509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DED7C970-19F2-4761-A937-185E79289E64}" type="datetimeFigureOut">
              <a:rPr lang="en-US" altLang="en-US"/>
              <a:pPr>
                <a:defRPr/>
              </a:pPr>
              <a:t>6/12/2018</a:t>
            </a:fld>
            <a:endParaRPr lang="en-US" altLang="en-US"/>
          </a:p>
        </p:txBody>
      </p:sp>
      <p:sp>
        <p:nvSpPr>
          <p:cNvPr id="4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91502A77-F630-4A8F-9937-C5AB96B746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0628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2E3A43F8-F931-4E44-9823-8CF9B8A3BDA5}" type="datetimeFigureOut">
              <a:rPr lang="en-US" altLang="en-US"/>
              <a:pPr>
                <a:defRPr/>
              </a:pPr>
              <a:t>6/12/2018</a:t>
            </a:fld>
            <a:endParaRPr lang="en-US" altLang="en-US"/>
          </a:p>
        </p:txBody>
      </p:sp>
      <p:sp>
        <p:nvSpPr>
          <p:cNvPr id="3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759A99B8-FF78-454B-B2A1-54E6EB797A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8883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238AB36E-AE57-4DD5-ABF4-15CF5F33FD82}" type="datetimeFigureOut">
              <a:rPr lang="en-US" altLang="en-US"/>
              <a:pPr>
                <a:defRPr/>
              </a:pPr>
              <a:t>6/12/2018</a:t>
            </a:fld>
            <a:endParaRPr lang="en-US" altLang="en-US"/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917C5947-DF9D-400A-AE1E-6EA7B9FA17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59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fld id="{E9F16704-26E3-47D4-BCEF-9990F2238B50}" type="datetimeFigureOut">
              <a:rPr lang="en-US" altLang="en-US"/>
              <a:pPr>
                <a:defRPr/>
              </a:pPr>
              <a:t>6/12/2018</a:t>
            </a:fld>
            <a:endParaRPr lang="en-US" altLang="en-US"/>
          </a:p>
        </p:txBody>
      </p:sp>
      <p:sp>
        <p:nvSpPr>
          <p:cNvPr id="6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BF95CF39-FEEF-41BA-B0EC-EAA7DDF000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4815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54843E4-ABEB-43E7-9DC0-7ECADE899D60}" type="datetimeFigureOut">
              <a:rPr lang="en-US" altLang="en-US"/>
              <a:pPr>
                <a:defRPr/>
              </a:pPr>
              <a:t>6/12/2018</a:t>
            </a:fld>
            <a:endParaRPr lang="en-US" altLang="en-US"/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E9EE249-7107-4AA9-9B7E-D28A98E1941E}" type="slidenum">
              <a:rPr lang="en-US" altLang="en-US" smtClean="0"/>
              <a:pPr/>
              <a:t>‹#›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69462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2399" r:id="rId1"/>
    <p:sldLayoutId id="2147502400" r:id="rId2"/>
    <p:sldLayoutId id="2147502401" r:id="rId3"/>
    <p:sldLayoutId id="2147502402" r:id="rId4"/>
    <p:sldLayoutId id="2147502403" r:id="rId5"/>
    <p:sldLayoutId id="2147502404" r:id="rId6"/>
    <p:sldLayoutId id="2147502405" r:id="rId7"/>
    <p:sldLayoutId id="2147502406" r:id="rId8"/>
    <p:sldLayoutId id="2147502407" r:id="rId9"/>
    <p:sldLayoutId id="2147502408" r:id="rId10"/>
    <p:sldLayoutId id="214750240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6888" y="2362200"/>
            <a:ext cx="7907337" cy="21240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CN" altLang="en-US" sz="4400" b="1" kern="0" dirty="0">
                <a:solidFill>
                  <a:prstClr val="white"/>
                </a:solidFill>
                <a:latin typeface="TSC UKai M TT"/>
              </a:rPr>
              <a:t>開我的眼，使我看見 </a:t>
            </a:r>
            <a:endParaRPr kumimoji="0" lang="en-US" altLang="zh-CN" sz="4400" b="1" kern="0" dirty="0">
              <a:solidFill>
                <a:prstClr val="white"/>
              </a:solidFill>
              <a:latin typeface="TSC UKai M TT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CN" sz="4400" b="1" kern="0" dirty="0">
                <a:solidFill>
                  <a:prstClr val="white"/>
                </a:solidFill>
                <a:latin typeface="TSC UKai M TT"/>
              </a:rPr>
              <a:t>(hymn 354)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CN" sz="4400" b="1" kern="0" dirty="0">
                <a:solidFill>
                  <a:srgbClr val="FFFF00"/>
                </a:solidFill>
                <a:latin typeface="TSC UKai M TT"/>
              </a:rPr>
              <a:t>Open my eyes that I may see</a:t>
            </a:r>
          </a:p>
        </p:txBody>
      </p:sp>
    </p:spTree>
    <p:extLst>
      <p:ext uri="{BB962C8B-B14F-4D97-AF65-F5344CB8AC3E}">
        <p14:creationId xmlns:p14="http://schemas.microsoft.com/office/powerpoint/2010/main" val="64640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4"/>
          <p:cNvSpPr>
            <a:spLocks noChangeArrowheads="1"/>
          </p:cNvSpPr>
          <p:nvPr/>
        </p:nvSpPr>
        <p:spPr bwMode="auto">
          <a:xfrm>
            <a:off x="8001000" y="2438400"/>
            <a:ext cx="184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buFontTx/>
              <a:buNone/>
            </a:pPr>
            <a:endParaRPr kumimoji="0" lang="zh-CN" altLang="en-US" sz="2400" smtClean="0">
              <a:solidFill>
                <a:srgbClr val="000000"/>
              </a:solidFill>
              <a:latin typeface="Times New Roman" panose="02020603050405020304" pitchFamily="18" charset="0"/>
              <a:ea typeface="TSC UKai M TT" charset="-122"/>
            </a:endParaRPr>
          </a:p>
        </p:txBody>
      </p:sp>
      <p:sp>
        <p:nvSpPr>
          <p:cNvPr id="102403" name="Rectangle 5"/>
          <p:cNvSpPr>
            <a:spLocks noChangeArrowheads="1"/>
          </p:cNvSpPr>
          <p:nvPr/>
        </p:nvSpPr>
        <p:spPr bwMode="auto">
          <a:xfrm>
            <a:off x="228600" y="381000"/>
            <a:ext cx="8763000" cy="587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buFontTx/>
              <a:buNone/>
            </a:pPr>
            <a:r>
              <a:rPr kumimoji="0" lang="zh-CN" altLang="en-US" sz="4000" b="1" smtClean="0">
                <a:solidFill>
                  <a:prstClr val="white"/>
                </a:solidFill>
                <a:latin typeface="Gill Sans Ultra Bold" pitchFamily="34" charset="0"/>
              </a:rPr>
              <a:t>開我的眼使我看見   </a:t>
            </a:r>
          </a:p>
          <a:p>
            <a:pPr algn="ctr" eaLnBrk="1" hangingPunct="1">
              <a:buFontTx/>
              <a:buNone/>
            </a:pPr>
            <a:r>
              <a:rPr kumimoji="0" lang="zh-CN" altLang="en-US" sz="4000" b="1" smtClean="0">
                <a:solidFill>
                  <a:prstClr val="white"/>
                </a:solidFill>
                <a:latin typeface="Gill Sans Ultra Bold" pitchFamily="34" charset="0"/>
              </a:rPr>
              <a:t>神的真理為我彰顯</a:t>
            </a: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solidFill>
                  <a:prstClr val="white"/>
                </a:solidFill>
                <a:latin typeface="Gill Sans Ultra Bold" pitchFamily="34" charset="0"/>
              </a:rPr>
              <a:t>求主賜我那奇妙祕鑰</a:t>
            </a:r>
          </a:p>
          <a:p>
            <a:pPr algn="ctr" eaLnBrk="1" hangingPunct="1">
              <a:buFontTx/>
              <a:buNone/>
            </a:pPr>
            <a:r>
              <a:rPr lang="zh-CN" altLang="en-US" sz="4000" b="1" smtClean="0">
                <a:solidFill>
                  <a:prstClr val="white"/>
                </a:solidFill>
                <a:latin typeface="Gill Sans Ultra Bold" pitchFamily="34" charset="0"/>
              </a:rPr>
              <a:t>使我自由解我捆鎖</a:t>
            </a:r>
          </a:p>
          <a:p>
            <a:pPr algn="ctr" eaLnBrk="1" hangingPunct="1">
              <a:buFontTx/>
              <a:buNone/>
            </a:pPr>
            <a:r>
              <a:rPr lang="en-US" altLang="zh-CN" sz="4000" smtClean="0">
                <a:solidFill>
                  <a:srgbClr val="FFFF00"/>
                </a:solidFill>
                <a:latin typeface="Times New Roman" panose="02020603050405020304" pitchFamily="18" charset="0"/>
              </a:rPr>
              <a:t>Open my eyes that I may see</a:t>
            </a:r>
          </a:p>
          <a:p>
            <a:pPr algn="ctr" eaLnBrk="1" hangingPunct="1">
              <a:buFontTx/>
              <a:buNone/>
            </a:pPr>
            <a:r>
              <a:rPr lang="en-US" altLang="zh-CN" sz="4000" smtClean="0">
                <a:solidFill>
                  <a:srgbClr val="FFFF00"/>
                </a:solidFill>
                <a:latin typeface="Times New Roman" panose="02020603050405020304" pitchFamily="18" charset="0"/>
              </a:rPr>
              <a:t>Glimpses of truth you have for me</a:t>
            </a:r>
            <a:endParaRPr lang="zh-CN" altLang="en-US" sz="400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zh-CN" sz="4000" smtClean="0">
                <a:solidFill>
                  <a:srgbClr val="FFFF00"/>
                </a:solidFill>
                <a:latin typeface="Times New Roman" panose="02020603050405020304" pitchFamily="18" charset="0"/>
              </a:rPr>
              <a:t>Place in my hands the wonderful key</a:t>
            </a:r>
            <a:endParaRPr lang="zh-CN" altLang="en-US" sz="400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zh-CN" sz="4000" smtClean="0">
                <a:solidFill>
                  <a:srgbClr val="FFFF00"/>
                </a:solidFill>
                <a:latin typeface="Times New Roman" panose="02020603050405020304" pitchFamily="18" charset="0"/>
              </a:rPr>
              <a:t>That shall unlock and set me free</a:t>
            </a:r>
            <a:endParaRPr lang="zh-CN" altLang="en-US" sz="400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6"/>
          <p:cNvSpPr>
            <a:spLocks noChangeArrowheads="1"/>
          </p:cNvSpPr>
          <p:nvPr/>
        </p:nvSpPr>
        <p:spPr bwMode="auto">
          <a:xfrm>
            <a:off x="2100263" y="1143000"/>
            <a:ext cx="4572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4800" smtClean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427" name="Rectangle 5"/>
          <p:cNvSpPr>
            <a:spLocks noChangeArrowheads="1"/>
          </p:cNvSpPr>
          <p:nvPr/>
        </p:nvSpPr>
        <p:spPr bwMode="auto">
          <a:xfrm>
            <a:off x="1524000" y="838200"/>
            <a:ext cx="6454775" cy="538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4000" b="1" smtClean="0">
                <a:solidFill>
                  <a:prstClr val="white"/>
                </a:solidFill>
                <a:latin typeface="Times New Roman" panose="02020603050405020304" pitchFamily="18" charset="0"/>
              </a:rPr>
              <a:t>我今默然專心等候</a:t>
            </a:r>
            <a:endParaRPr lang="en-US" altLang="zh-CN" sz="4000" b="1" smtClean="0">
              <a:solidFill>
                <a:prstClr val="white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4000" b="1" smtClean="0">
                <a:solidFill>
                  <a:prstClr val="white"/>
                </a:solidFill>
                <a:latin typeface="Times New Roman" panose="02020603050405020304" pitchFamily="18" charset="0"/>
              </a:rPr>
              <a:t>惟願我主旨意成就</a:t>
            </a:r>
            <a:endParaRPr lang="en-US" altLang="zh-CN" sz="4000" b="1" smtClean="0">
              <a:solidFill>
                <a:prstClr val="white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4000" b="1" smtClean="0">
                <a:solidFill>
                  <a:prstClr val="white"/>
                </a:solidFill>
                <a:latin typeface="Times New Roman" panose="02020603050405020304" pitchFamily="18" charset="0"/>
              </a:rPr>
              <a:t>懇求聖靈開我的眼</a:t>
            </a:r>
            <a:endParaRPr lang="en-US" altLang="zh-TW" sz="4000" b="1" smtClean="0">
              <a:solidFill>
                <a:prstClr val="white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CN" altLang="en-US" sz="4000" b="1" smtClean="0">
                <a:solidFill>
                  <a:prstClr val="white"/>
                </a:solidFill>
                <a:latin typeface="TSC UKai M TT" charset="-122"/>
              </a:rPr>
              <a:t>光照引領</a:t>
            </a:r>
            <a:endParaRPr lang="en-US" altLang="zh-CN" sz="4000" b="1" smtClean="0">
              <a:solidFill>
                <a:prstClr val="white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4000" smtClean="0">
                <a:solidFill>
                  <a:srgbClr val="FFFF00"/>
                </a:solidFill>
                <a:latin typeface="Times New Roman" panose="02020603050405020304" pitchFamily="18" charset="0"/>
              </a:rPr>
              <a:t>Silently now I wait for you</a:t>
            </a:r>
            <a:endParaRPr lang="zh-CN" altLang="en-US" sz="400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zh-CN" sz="4000" smtClean="0">
                <a:solidFill>
                  <a:srgbClr val="FFFF00"/>
                </a:solidFill>
                <a:latin typeface="Times New Roman" panose="02020603050405020304" pitchFamily="18" charset="0"/>
              </a:rPr>
              <a:t>Ready my God your will to do</a:t>
            </a:r>
            <a:endParaRPr lang="zh-CN" altLang="en-US" sz="400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zh-CN" sz="4000" smtClean="0">
                <a:solidFill>
                  <a:srgbClr val="FFFF00"/>
                </a:solidFill>
                <a:latin typeface="Times New Roman" panose="02020603050405020304" pitchFamily="18" charset="0"/>
              </a:rPr>
              <a:t>Open my eyes illumine me</a:t>
            </a:r>
            <a:endParaRPr lang="zh-CN" altLang="en-US" sz="400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zh-CN" sz="4000" smtClean="0">
                <a:solidFill>
                  <a:srgbClr val="FFFF00"/>
                </a:solidFill>
                <a:latin typeface="Times New Roman" panose="02020603050405020304" pitchFamily="18" charset="0"/>
              </a:rPr>
              <a:t>Spirit divine</a:t>
            </a:r>
            <a:endParaRPr kumimoji="0" lang="zh-CN" altLang="en-US" sz="4800" smtClean="0">
              <a:solidFill>
                <a:srgbClr val="000000"/>
              </a:solidFill>
              <a:latin typeface="TSC UKai M TT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7703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1"/>
          <p:cNvSpPr>
            <a:spLocks noChangeArrowheads="1"/>
          </p:cNvSpPr>
          <p:nvPr/>
        </p:nvSpPr>
        <p:spPr bwMode="auto">
          <a:xfrm>
            <a:off x="165100" y="685800"/>
            <a:ext cx="8578850" cy="575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4000" b="1" smtClean="0">
                <a:solidFill>
                  <a:prstClr val="white"/>
                </a:solidFill>
                <a:latin typeface="Times New Roman" panose="02020603050405020304" pitchFamily="18" charset="0"/>
              </a:rPr>
              <a:t>開我耳朵使我聼見</a:t>
            </a:r>
            <a:endParaRPr lang="en-US" altLang="zh-CN" sz="4000" b="1" smtClean="0">
              <a:solidFill>
                <a:prstClr val="white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kumimoji="0" lang="zh-CN" altLang="en-US" sz="4000" b="1" smtClean="0">
                <a:solidFill>
                  <a:prstClr val="white"/>
                </a:solidFill>
                <a:latin typeface="TSC UKai M TT" charset="-122"/>
              </a:rPr>
              <a:t>恩主所賜真理之言</a:t>
            </a:r>
          </a:p>
          <a:p>
            <a:pPr algn="ctr" eaLnBrk="1" hangingPunct="1">
              <a:buFontTx/>
              <a:buNone/>
            </a:pPr>
            <a:r>
              <a:rPr kumimoji="0" lang="zh-CN" altLang="en-US" sz="4000" b="1" smtClean="0">
                <a:solidFill>
                  <a:prstClr val="white"/>
                </a:solidFill>
                <a:latin typeface="TSC UKai M TT" charset="-122"/>
              </a:rPr>
              <a:t>當賜佳音蕩漾我耳中</a:t>
            </a:r>
          </a:p>
          <a:p>
            <a:pPr algn="ctr" eaLnBrk="1" hangingPunct="1">
              <a:buFontTx/>
              <a:buNone/>
            </a:pPr>
            <a:r>
              <a:rPr kumimoji="0" lang="zh-CN" altLang="en-US" sz="4000" b="1" smtClean="0">
                <a:solidFill>
                  <a:prstClr val="white"/>
                </a:solidFill>
                <a:latin typeface="TSC UKai M TT" charset="-122"/>
              </a:rPr>
              <a:t>一切虛假頓失影蹤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4000" smtClean="0">
                <a:solidFill>
                  <a:srgbClr val="FFFF00"/>
                </a:solidFill>
                <a:latin typeface="Times New Roman" panose="02020603050405020304" pitchFamily="18" charset="0"/>
              </a:rPr>
              <a:t>Open my ears that I may hear</a:t>
            </a:r>
            <a:endParaRPr lang="zh-CN" altLang="en-US" sz="400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zh-CN" sz="4000" smtClean="0">
                <a:solidFill>
                  <a:srgbClr val="FFFF00"/>
                </a:solidFill>
                <a:latin typeface="Times New Roman" panose="02020603050405020304" pitchFamily="18" charset="0"/>
              </a:rPr>
              <a:t>Voices of truth so sharp and clear</a:t>
            </a:r>
            <a:endParaRPr lang="zh-CN" altLang="en-US" sz="400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zh-CN" sz="4000" smtClean="0">
                <a:solidFill>
                  <a:srgbClr val="FFFF00"/>
                </a:solidFill>
                <a:latin typeface="Times New Roman" panose="02020603050405020304" pitchFamily="18" charset="0"/>
              </a:rPr>
              <a:t>And while the message sounds in my ear</a:t>
            </a:r>
            <a:endParaRPr lang="zh-CN" altLang="en-US" sz="400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zh-CN" sz="4000" smtClean="0">
                <a:solidFill>
                  <a:srgbClr val="FFFF00"/>
                </a:solidFill>
                <a:latin typeface="Times New Roman" panose="02020603050405020304" pitchFamily="18" charset="0"/>
              </a:rPr>
              <a:t>Everything else will disappear</a:t>
            </a:r>
            <a:endParaRPr lang="zh-CN" altLang="en-US" sz="400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5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3"/>
          <p:cNvSpPr>
            <a:spLocks noChangeArrowheads="1"/>
          </p:cNvSpPr>
          <p:nvPr/>
        </p:nvSpPr>
        <p:spPr bwMode="auto">
          <a:xfrm>
            <a:off x="-76200" y="26988"/>
            <a:ext cx="184150" cy="298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4800" smtClean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4800" smtClean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4400" smtClean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4800" smtClean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5475" name="Rectangle 2"/>
          <p:cNvSpPr>
            <a:spLocks noChangeArrowheads="1"/>
          </p:cNvSpPr>
          <p:nvPr/>
        </p:nvSpPr>
        <p:spPr bwMode="auto">
          <a:xfrm>
            <a:off x="1905000" y="762000"/>
            <a:ext cx="6281738" cy="514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4000" b="1" smtClean="0">
                <a:solidFill>
                  <a:prstClr val="white"/>
                </a:solidFill>
                <a:latin typeface="Times New Roman" panose="02020603050405020304" pitchFamily="18" charset="0"/>
              </a:rPr>
              <a:t>我今默然專心等候</a:t>
            </a:r>
            <a:endParaRPr lang="en-US" altLang="zh-CN" sz="4000" b="1" smtClean="0">
              <a:solidFill>
                <a:prstClr val="white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CN" altLang="en-US" sz="4000" b="1" smtClean="0">
                <a:solidFill>
                  <a:prstClr val="white"/>
                </a:solidFill>
                <a:latin typeface="TSC UKai M TT" charset="-122"/>
              </a:rPr>
              <a:t>惟願我主旨意成就</a:t>
            </a:r>
            <a:endParaRPr kumimoji="0" lang="en-US" altLang="zh-CN" sz="4000" b="1" smtClean="0">
              <a:solidFill>
                <a:prstClr val="white"/>
              </a:solidFill>
              <a:latin typeface="TSC UKai M TT" charset="-12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CN" altLang="en-US" sz="4000" b="1" smtClean="0">
                <a:solidFill>
                  <a:prstClr val="white"/>
                </a:solidFill>
                <a:latin typeface="TSC UKai M TT" charset="-122"/>
              </a:rPr>
              <a:t>懇求聖靈開我耳朵</a:t>
            </a:r>
            <a:endParaRPr kumimoji="0" lang="en-US" altLang="zh-CN" sz="4000" b="1" smtClean="0">
              <a:solidFill>
                <a:prstClr val="white"/>
              </a:solidFill>
              <a:latin typeface="TSC UKai M TT" charset="-12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CN" altLang="en-US" sz="4000" b="1" smtClean="0">
                <a:solidFill>
                  <a:prstClr val="white"/>
                </a:solidFill>
                <a:latin typeface="TSC UKai M TT" charset="-122"/>
              </a:rPr>
              <a:t>光照引領</a:t>
            </a:r>
            <a:endParaRPr kumimoji="0" lang="en-US" altLang="zh-CN" sz="4000" b="1" smtClean="0">
              <a:solidFill>
                <a:prstClr val="white"/>
              </a:solidFill>
              <a:latin typeface="TSC UKai M TT" charset="-122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4000" smtClean="0">
                <a:solidFill>
                  <a:srgbClr val="FFFF00"/>
                </a:solidFill>
                <a:latin typeface="Times New Roman" panose="02020603050405020304" pitchFamily="18" charset="0"/>
              </a:rPr>
              <a:t>Silently now I wait for you</a:t>
            </a:r>
            <a:endParaRPr lang="zh-CN" altLang="en-US" sz="400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4000" smtClean="0">
                <a:solidFill>
                  <a:srgbClr val="FFFF00"/>
                </a:solidFill>
                <a:latin typeface="Times New Roman" panose="02020603050405020304" pitchFamily="18" charset="0"/>
              </a:rPr>
              <a:t>Ready my God you will to do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4000" smtClean="0">
                <a:solidFill>
                  <a:srgbClr val="FFFF00"/>
                </a:solidFill>
                <a:latin typeface="Times New Roman" panose="02020603050405020304" pitchFamily="18" charset="0"/>
              </a:rPr>
              <a:t>Open my ears illumine me</a:t>
            </a:r>
            <a:endParaRPr lang="zh-CN" altLang="en-US" sz="400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en-US" sz="4000" smtClean="0">
                <a:solidFill>
                  <a:srgbClr val="FFFF00"/>
                </a:solidFill>
                <a:latin typeface="Times New Roman" panose="02020603050405020304" pitchFamily="18" charset="0"/>
              </a:rPr>
              <a:t>Spirit divine</a:t>
            </a:r>
            <a:endParaRPr kumimoji="0" lang="en-US" altLang="zh-CN" sz="4800" smtClean="0">
              <a:solidFill>
                <a:srgbClr val="000000"/>
              </a:solidFill>
              <a:latin typeface="TSC UKai M TT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8266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4"/>
          <p:cNvSpPr>
            <a:spLocks noChangeArrowheads="1"/>
          </p:cNvSpPr>
          <p:nvPr/>
        </p:nvSpPr>
        <p:spPr bwMode="auto">
          <a:xfrm>
            <a:off x="762000" y="0"/>
            <a:ext cx="1841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4800" smtClean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4800" smtClean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6499" name="Rectangle 1"/>
          <p:cNvSpPr>
            <a:spLocks noChangeArrowheads="1"/>
          </p:cNvSpPr>
          <p:nvPr/>
        </p:nvSpPr>
        <p:spPr bwMode="auto">
          <a:xfrm>
            <a:off x="1752600" y="304800"/>
            <a:ext cx="7165975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4000" b="1" smtClean="0">
                <a:solidFill>
                  <a:prstClr val="white"/>
                </a:solidFill>
                <a:latin typeface="Times New Roman" panose="02020603050405020304" pitchFamily="18" charset="0"/>
              </a:rPr>
              <a:t>開我的口使我宣揚</a:t>
            </a:r>
            <a:endParaRPr lang="en-US" altLang="zh-CN" sz="4000" b="1" smtClean="0">
              <a:solidFill>
                <a:prstClr val="white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4000" b="1" smtClean="0">
                <a:solidFill>
                  <a:prstClr val="white"/>
                </a:solidFill>
                <a:latin typeface="Times New Roman" panose="02020603050405020304" pitchFamily="18" charset="0"/>
              </a:rPr>
              <a:t>真理福音傳到各方</a:t>
            </a:r>
            <a:endParaRPr lang="en-US" altLang="zh-CN" sz="4000" b="1" smtClean="0">
              <a:solidFill>
                <a:prstClr val="white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4000" b="1" smtClean="0">
                <a:solidFill>
                  <a:prstClr val="white"/>
                </a:solidFill>
                <a:latin typeface="Times New Roman" panose="02020603050405020304" pitchFamily="18" charset="0"/>
              </a:rPr>
              <a:t>開啓我心充滿主的恩</a:t>
            </a:r>
            <a:endParaRPr lang="en-US" altLang="zh-CN" sz="4000" b="1" smtClean="0">
              <a:solidFill>
                <a:prstClr val="white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zh-CN" altLang="en-US" sz="4000" b="1" smtClean="0">
                <a:solidFill>
                  <a:prstClr val="white"/>
                </a:solidFill>
                <a:latin typeface="TSC UKai M TT" charset="-122"/>
              </a:rPr>
              <a:t>將主大愛分給世人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4000" smtClean="0">
                <a:solidFill>
                  <a:srgbClr val="FFFF00"/>
                </a:solidFill>
                <a:latin typeface="Times New Roman" panose="02020603050405020304" pitchFamily="18" charset="0"/>
              </a:rPr>
              <a:t>Open my mouth let me declare </a:t>
            </a:r>
            <a:endParaRPr lang="zh-CN" altLang="en-US" sz="400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4000" smtClean="0">
                <a:solidFill>
                  <a:srgbClr val="FFFF00"/>
                </a:solidFill>
                <a:latin typeface="Times New Roman" panose="02020603050405020304" pitchFamily="18" charset="0"/>
              </a:rPr>
              <a:t>Words of assurance everywhere</a:t>
            </a:r>
            <a:endParaRPr lang="zh-CN" altLang="en-US" sz="400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4000" smtClean="0">
                <a:solidFill>
                  <a:srgbClr val="FFFF00"/>
                </a:solidFill>
                <a:latin typeface="Times New Roman" panose="02020603050405020304" pitchFamily="18" charset="0"/>
              </a:rPr>
              <a:t>Open my heart and let me prepare</a:t>
            </a:r>
            <a:endParaRPr lang="zh-CN" altLang="en-US" sz="400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4000" smtClean="0">
                <a:solidFill>
                  <a:srgbClr val="FFFF00"/>
                </a:solidFill>
                <a:latin typeface="Times New Roman" panose="02020603050405020304" pitchFamily="18" charset="0"/>
              </a:rPr>
              <a:t>Your loving kindness to share</a:t>
            </a:r>
            <a:endParaRPr lang="zh-CN" altLang="en-US" sz="400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7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1"/>
          <p:cNvSpPr>
            <a:spLocks noChangeArrowheads="1"/>
          </p:cNvSpPr>
          <p:nvPr/>
        </p:nvSpPr>
        <p:spPr bwMode="auto">
          <a:xfrm>
            <a:off x="1524000" y="0"/>
            <a:ext cx="1841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4800" smtClean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4800" smtClean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7523" name="Rectangle 1"/>
          <p:cNvSpPr>
            <a:spLocks noChangeArrowheads="1"/>
          </p:cNvSpPr>
          <p:nvPr/>
        </p:nvSpPr>
        <p:spPr bwMode="auto">
          <a:xfrm>
            <a:off x="2514600" y="381000"/>
            <a:ext cx="6454775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4000" b="1" smtClean="0">
                <a:solidFill>
                  <a:prstClr val="white"/>
                </a:solidFill>
                <a:latin typeface="Times New Roman" panose="02020603050405020304" pitchFamily="18" charset="0"/>
              </a:rPr>
              <a:t>我今默然專心等候</a:t>
            </a:r>
            <a:endParaRPr lang="en-US" altLang="zh-CN" sz="4000" b="1" smtClean="0">
              <a:solidFill>
                <a:prstClr val="white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4000" b="1" smtClean="0">
                <a:solidFill>
                  <a:prstClr val="white"/>
                </a:solidFill>
                <a:latin typeface="Times New Roman" panose="02020603050405020304" pitchFamily="18" charset="0"/>
              </a:rPr>
              <a:t>惟願我主旨意成就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4000" b="1" smtClean="0">
                <a:solidFill>
                  <a:prstClr val="white"/>
                </a:solidFill>
                <a:latin typeface="Times New Roman" panose="02020603050405020304" pitchFamily="18" charset="0"/>
              </a:rPr>
              <a:t>懇求聖靈開我的心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4000" b="1" smtClean="0">
                <a:solidFill>
                  <a:prstClr val="white"/>
                </a:solidFill>
                <a:latin typeface="Times New Roman" panose="02020603050405020304" pitchFamily="18" charset="0"/>
              </a:rPr>
              <a:t>光照引領</a:t>
            </a:r>
            <a:endParaRPr lang="en-US" altLang="en-US" sz="4000" b="1" smtClean="0">
              <a:solidFill>
                <a:prstClr val="white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4000" smtClean="0">
                <a:solidFill>
                  <a:srgbClr val="FFFF00"/>
                </a:solidFill>
                <a:latin typeface="Times New Roman" panose="02020603050405020304" pitchFamily="18" charset="0"/>
              </a:rPr>
              <a:t>Silently now I wait for you</a:t>
            </a:r>
            <a:endParaRPr lang="zh-CN" altLang="en-US" sz="400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4000" smtClean="0">
                <a:solidFill>
                  <a:srgbClr val="FFFF00"/>
                </a:solidFill>
                <a:latin typeface="Times New Roman" panose="02020603050405020304" pitchFamily="18" charset="0"/>
              </a:rPr>
              <a:t>Ready my God your will to do</a:t>
            </a:r>
            <a:endParaRPr lang="zh-CN" altLang="en-US" sz="400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CN" sz="4000" smtClean="0">
                <a:solidFill>
                  <a:srgbClr val="FFFF00"/>
                </a:solidFill>
                <a:latin typeface="Times New Roman" panose="02020603050405020304" pitchFamily="18" charset="0"/>
              </a:rPr>
              <a:t>Open my heart illumine me</a:t>
            </a:r>
            <a:endParaRPr lang="zh-CN" altLang="en-US" sz="4000" smtClean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smtClean="0">
                <a:solidFill>
                  <a:srgbClr val="FFFF00"/>
                </a:solidFill>
                <a:latin typeface="Times New Roman" panose="02020603050405020304" pitchFamily="18" charset="0"/>
              </a:rPr>
              <a:t>Spirit divine</a:t>
            </a:r>
          </a:p>
        </p:txBody>
      </p:sp>
    </p:spTree>
    <p:extLst>
      <p:ext uri="{BB962C8B-B14F-4D97-AF65-F5344CB8AC3E}">
        <p14:creationId xmlns:p14="http://schemas.microsoft.com/office/powerpoint/2010/main" val="263889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7176</TotalTime>
  <Words>340</Words>
  <Application>Microsoft Office PowerPoint</Application>
  <PresentationFormat>On-screen Show (4:3)</PresentationFormat>
  <Paragraphs>54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新細明體</vt:lpstr>
      <vt:lpstr>Arial</vt:lpstr>
      <vt:lpstr>Calibri</vt:lpstr>
      <vt:lpstr>Gill Sans Ultra Bold</vt:lpstr>
      <vt:lpstr>Times New Roman</vt:lpstr>
      <vt:lpstr>TSC UKai M TT</vt:lpstr>
      <vt:lpstr>17_Office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S119 聽啊,天使高聲唱 1/4</dc:title>
  <dc:creator>Lu-Tao Wang</dc:creator>
  <cp:lastModifiedBy>PEI</cp:lastModifiedBy>
  <cp:revision>482</cp:revision>
  <dcterms:created xsi:type="dcterms:W3CDTF">1999-09-19T02:56:02Z</dcterms:created>
  <dcterms:modified xsi:type="dcterms:W3CDTF">2018-06-13T01:19:34Z</dcterms:modified>
</cp:coreProperties>
</file>